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7E5A6-F36C-402A-B841-891442355327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04DB9-4DE7-44EE-9104-AB945BEB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1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B068-D61C-4CE4-9076-BEE1A2B9C92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07C5-0A74-4A43-976A-98866338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LA Waterfront 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Summer Ad Campaign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Advertisements - Series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3" name="Picture 2" descr="2015 Discover LA Waterfront Billboar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010" y="1992199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5</cp:revision>
  <dcterms:created xsi:type="dcterms:W3CDTF">2015-05-04T13:47:37Z</dcterms:created>
  <dcterms:modified xsi:type="dcterms:W3CDTF">2015-06-02T14:30:51Z</dcterms:modified>
</cp:coreProperties>
</file>